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256" r:id="rId6"/>
    <p:sldId id="269" r:id="rId7"/>
    <p:sldId id="265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5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8F183E-2A71-4E94-AB7A-B636D1920AD9}" v="16" dt="2025-10-14T08:30:55.7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3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rand Daval" userId="ee5beaa9-7422-4518-8e51-3d299fa3cfae" providerId="ADAL" clId="{6371223E-9475-4D1B-9C20-E2A774AE8E95}"/>
    <pc:docChg chg="custSel delSld modSld">
      <pc:chgData name="Bertrand Daval" userId="ee5beaa9-7422-4518-8e51-3d299fa3cfae" providerId="ADAL" clId="{6371223E-9475-4D1B-9C20-E2A774AE8E95}" dt="2025-10-14T08:42:42.544" v="155" actId="1076"/>
      <pc:docMkLst>
        <pc:docMk/>
      </pc:docMkLst>
      <pc:sldChg chg="modSp mod">
        <pc:chgData name="Bertrand Daval" userId="ee5beaa9-7422-4518-8e51-3d299fa3cfae" providerId="ADAL" clId="{6371223E-9475-4D1B-9C20-E2A774AE8E95}" dt="2025-10-14T08:17:52.254" v="7" actId="403"/>
        <pc:sldMkLst>
          <pc:docMk/>
          <pc:sldMk cId="3523007341" sldId="256"/>
        </pc:sldMkLst>
        <pc:spChg chg="mod">
          <ac:chgData name="Bertrand Daval" userId="ee5beaa9-7422-4518-8e51-3d299fa3cfae" providerId="ADAL" clId="{6371223E-9475-4D1B-9C20-E2A774AE8E95}" dt="2025-10-14T08:17:52.254" v="7" actId="403"/>
          <ac:spMkLst>
            <pc:docMk/>
            <pc:sldMk cId="3523007341" sldId="256"/>
            <ac:spMk id="3" creationId="{3232C460-0483-0827-0069-D91C0361817F}"/>
          </ac:spMkLst>
        </pc:spChg>
      </pc:sldChg>
      <pc:sldChg chg="delSp modSp del mod">
        <pc:chgData name="Bertrand Daval" userId="ee5beaa9-7422-4518-8e51-3d299fa3cfae" providerId="ADAL" clId="{6371223E-9475-4D1B-9C20-E2A774AE8E95}" dt="2025-10-14T08:32:38.440" v="63" actId="2696"/>
        <pc:sldMkLst>
          <pc:docMk/>
          <pc:sldMk cId="1805731875" sldId="267"/>
        </pc:sldMkLst>
        <pc:spChg chg="del">
          <ac:chgData name="Bertrand Daval" userId="ee5beaa9-7422-4518-8e51-3d299fa3cfae" providerId="ADAL" clId="{6371223E-9475-4D1B-9C20-E2A774AE8E95}" dt="2025-10-14T08:30:51.819" v="36" actId="21"/>
          <ac:spMkLst>
            <pc:docMk/>
            <pc:sldMk cId="1805731875" sldId="267"/>
            <ac:spMk id="12" creationId="{50884110-A401-A394-E70A-6AE6D1C3FA0B}"/>
          </ac:spMkLst>
        </pc:spChg>
        <pc:spChg chg="mod">
          <ac:chgData name="Bertrand Daval" userId="ee5beaa9-7422-4518-8e51-3d299fa3cfae" providerId="ADAL" clId="{6371223E-9475-4D1B-9C20-E2A774AE8E95}" dt="2025-10-14T08:30:48.642" v="35" actId="1076"/>
          <ac:spMkLst>
            <pc:docMk/>
            <pc:sldMk cId="1805731875" sldId="267"/>
            <ac:spMk id="19" creationId="{2F0B4B5D-B134-3FE8-004A-2615EA5D1A51}"/>
          </ac:spMkLst>
        </pc:spChg>
        <pc:grpChg chg="del">
          <ac:chgData name="Bertrand Daval" userId="ee5beaa9-7422-4518-8e51-3d299fa3cfae" providerId="ADAL" clId="{6371223E-9475-4D1B-9C20-E2A774AE8E95}" dt="2025-10-14T08:28:37.315" v="8" actId="21"/>
          <ac:grpSpMkLst>
            <pc:docMk/>
            <pc:sldMk cId="1805731875" sldId="267"/>
            <ac:grpSpMk id="10" creationId="{BF7C0737-3366-07FB-9C98-DFACBD8646DD}"/>
          </ac:grpSpMkLst>
        </pc:grpChg>
      </pc:sldChg>
      <pc:sldChg chg="addSp delSp modSp mod">
        <pc:chgData name="Bertrand Daval" userId="ee5beaa9-7422-4518-8e51-3d299fa3cfae" providerId="ADAL" clId="{6371223E-9475-4D1B-9C20-E2A774AE8E95}" dt="2025-10-14T08:42:42.544" v="155" actId="1076"/>
        <pc:sldMkLst>
          <pc:docMk/>
          <pc:sldMk cId="411120844" sldId="269"/>
        </pc:sldMkLst>
        <pc:spChg chg="mod">
          <ac:chgData name="Bertrand Daval" userId="ee5beaa9-7422-4518-8e51-3d299fa3cfae" providerId="ADAL" clId="{6371223E-9475-4D1B-9C20-E2A774AE8E95}" dt="2025-10-14T08:40:51.302" v="142" actId="1076"/>
          <ac:spMkLst>
            <pc:docMk/>
            <pc:sldMk cId="411120844" sldId="269"/>
            <ac:spMk id="4" creationId="{82290EC2-3576-52B2-CDBD-50E32E89840D}"/>
          </ac:spMkLst>
        </pc:spChg>
        <pc:spChg chg="del mod topLvl">
          <ac:chgData name="Bertrand Daval" userId="ee5beaa9-7422-4518-8e51-3d299fa3cfae" providerId="ADAL" clId="{6371223E-9475-4D1B-9C20-E2A774AE8E95}" dt="2025-10-14T08:31:15.432" v="41" actId="478"/>
          <ac:spMkLst>
            <pc:docMk/>
            <pc:sldMk cId="411120844" sldId="269"/>
            <ac:spMk id="6" creationId="{9B6CAF3F-536B-8FB9-0DBA-66F638A5A2B4}"/>
          </ac:spMkLst>
        </pc:spChg>
        <pc:spChg chg="mod">
          <ac:chgData name="Bertrand Daval" userId="ee5beaa9-7422-4518-8e51-3d299fa3cfae" providerId="ADAL" clId="{6371223E-9475-4D1B-9C20-E2A774AE8E95}" dt="2025-10-14T08:40:47.216" v="141" actId="1076"/>
          <ac:spMkLst>
            <pc:docMk/>
            <pc:sldMk cId="411120844" sldId="269"/>
            <ac:spMk id="7" creationId="{8C4A1992-D162-B2A2-94D4-FA6AAB1F3096}"/>
          </ac:spMkLst>
        </pc:spChg>
        <pc:spChg chg="mod topLvl">
          <ac:chgData name="Bertrand Daval" userId="ee5beaa9-7422-4518-8e51-3d299fa3cfae" providerId="ADAL" clId="{6371223E-9475-4D1B-9C20-E2A774AE8E95}" dt="2025-10-14T08:42:35.434" v="153" actId="1076"/>
          <ac:spMkLst>
            <pc:docMk/>
            <pc:sldMk cId="411120844" sldId="269"/>
            <ac:spMk id="8" creationId="{124C8FCD-6D38-392A-07C4-E0531087928C}"/>
          </ac:spMkLst>
        </pc:spChg>
        <pc:spChg chg="mod">
          <ac:chgData name="Bertrand Daval" userId="ee5beaa9-7422-4518-8e51-3d299fa3cfae" providerId="ADAL" clId="{6371223E-9475-4D1B-9C20-E2A774AE8E95}" dt="2025-10-14T08:42:42.544" v="155" actId="1076"/>
          <ac:spMkLst>
            <pc:docMk/>
            <pc:sldMk cId="411120844" sldId="269"/>
            <ac:spMk id="9" creationId="{2AE2B1EB-A087-ADF5-2118-50CF90992B6D}"/>
          </ac:spMkLst>
        </pc:spChg>
        <pc:spChg chg="del mod">
          <ac:chgData name="Bertrand Daval" userId="ee5beaa9-7422-4518-8e51-3d299fa3cfae" providerId="ADAL" clId="{6371223E-9475-4D1B-9C20-E2A774AE8E95}" dt="2025-10-14T08:29:54.286" v="27" actId="478"/>
          <ac:spMkLst>
            <pc:docMk/>
            <pc:sldMk cId="411120844" sldId="269"/>
            <ac:spMk id="10" creationId="{5B3FF23B-2E30-FBFF-DC0A-716748C4DED5}"/>
          </ac:spMkLst>
        </pc:spChg>
        <pc:spChg chg="add mod">
          <ac:chgData name="Bertrand Daval" userId="ee5beaa9-7422-4518-8e51-3d299fa3cfae" providerId="ADAL" clId="{6371223E-9475-4D1B-9C20-E2A774AE8E95}" dt="2025-10-14T08:42:37.152" v="154" actId="1076"/>
          <ac:spMkLst>
            <pc:docMk/>
            <pc:sldMk cId="411120844" sldId="269"/>
            <ac:spMk id="12" creationId="{50884110-A401-A394-E70A-6AE6D1C3FA0B}"/>
          </ac:spMkLst>
        </pc:spChg>
        <pc:grpChg chg="add del mod">
          <ac:chgData name="Bertrand Daval" userId="ee5beaa9-7422-4518-8e51-3d299fa3cfae" providerId="ADAL" clId="{6371223E-9475-4D1B-9C20-E2A774AE8E95}" dt="2025-10-14T08:31:15.432" v="41" actId="478"/>
          <ac:grpSpMkLst>
            <pc:docMk/>
            <pc:sldMk cId="411120844" sldId="269"/>
            <ac:grpSpMk id="3" creationId="{FCFB1C9C-EC43-F54B-BD5C-48995895FFC8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3C0B7-57DC-4546-934E-CAAC0CE3A1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A94FF5-DA98-4E97-93B5-8A125D6D2A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8604BE-B1A8-4B0D-ABE9-EDC175913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7322-84AE-48A5-B695-2AFB9337F00A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E59C0-2798-4462-97D8-FE39319EF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078B4-A24F-42B6-9400-AD1C0E59F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7E5C8-3C6D-4266-945F-50018B82A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2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D9CB9-1380-48FA-9B12-C1A7D06BD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7DC0EC-581F-4E5A-9D1B-1D8D3DBB0D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75BAB-3BD1-45DA-BC72-D7E11EE65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7322-84AE-48A5-B695-2AFB9337F00A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DB206-0E22-4510-B810-A0A3F91B5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7481A-2F1E-4779-9A10-1C2A81593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7E5C8-3C6D-4266-945F-50018B82A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573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7D328F-3B40-4C72-8EE9-3ABECC52FE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BD12B3-C6F3-4258-8B16-714B2CBF20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07BE6-E8DE-4753-B3BA-930CF5C1E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7322-84AE-48A5-B695-2AFB9337F00A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00337-758A-4D36-83A0-1019E4CAE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08FD1-9816-42FE-850C-65DB3EE30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7E5C8-3C6D-4266-945F-50018B82A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363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9BF4C-04CB-AAF1-B692-2B60043001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683A3B-9A5E-B611-E552-1DEAB19181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D07C5A-4E1E-01D1-E577-9C97EE482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55D8-88BA-421A-B12D-96AAB25501EE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375B4F-A744-081F-F3D4-336859843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95E281-FB1F-55A7-AAC4-BAB89E18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AB24-36A9-4B52-8863-21F1ECA35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236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54513-6321-3DE9-201A-83727EB14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4573" y="68718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379E24-70B0-EBA7-2B85-348FAAFB5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D8311-FA7B-7F4C-389A-BFD31288C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55D8-88BA-421A-B12D-96AAB25501EE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5FB5B-D47D-DC54-3256-374F68DEC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2A3A2-7C65-51F8-BC56-8D2D5B5D0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AB24-36A9-4B52-8863-21F1ECA35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82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F03B0-E4EB-E94D-3F79-A39F69905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8952" y="21134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17706-8D1E-56F8-6E6F-4AFB6D5B2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9D7903-B8D2-0926-BFDE-2C2846423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55D8-88BA-421A-B12D-96AAB25501EE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D5C65-966C-4594-765D-3E25481E9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31123-B693-4B2D-12B5-56C65B758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AB24-36A9-4B52-8863-21F1ECA35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3541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66A4C-3773-8F55-6DE6-2D10BBDCA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54542D-D0D2-5D4F-9846-BCBD4F754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55D8-88BA-421A-B12D-96AAB25501EE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192C0D-FA3D-8CD4-6B04-037C05235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383D65-5729-6D97-29F1-40A81FA34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AB24-36A9-4B52-8863-21F1ECA35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334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66A4C-3773-8F55-6DE6-2D10BBDCA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54542D-D0D2-5D4F-9846-BCBD4F754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55D8-88BA-421A-B12D-96AAB25501EE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192C0D-FA3D-8CD4-6B04-037C05235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383D65-5729-6D97-29F1-40A81FA34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AB24-36A9-4B52-8863-21F1ECA35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1880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953126-FDA1-9CB6-443F-DD3F23CB1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55D8-88BA-421A-B12D-96AAB25501EE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465EA5-CEB2-DBC8-DABC-947CE4D5C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31AFA5-753D-7108-6A0F-BD1889061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AB24-36A9-4B52-8863-21F1ECA35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7243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4A0FF-606D-EC23-A35E-4661DAD42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C3CC6-06CF-941A-9025-F976FDB2C2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49C01F-DCBB-E9F9-0BD5-26442BCE5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251C01-E645-5A47-EE7D-8C39DCC66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55D8-88BA-421A-B12D-96AAB25501EE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2DDFB-DB6A-9D3A-3D6D-745B7FBAF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59F713-E0E0-FDDD-2653-1EC32390F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AB24-36A9-4B52-8863-21F1ECA35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9201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8424B-B0A2-1FDF-1257-BFD758C10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B375A-2A8D-7B1C-4014-F1306EB50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D5EA52-755A-38CC-C5CC-5AF57495E5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43D3B4-4E79-66D1-773C-5EE571A1E5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35BB22-1DAE-EE1B-A758-60A1F90FF5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E0A3D4-B705-3D92-2F5A-DE78792A7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55D8-88BA-421A-B12D-96AAB25501EE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CDBFCA-DCB0-D178-2F08-E5C88F2AA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37AC6A-BA91-9D99-B233-E4DBAD6F3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AB24-36A9-4B52-8863-21F1ECA35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153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0A49A-A541-489F-943C-F992B8079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3BD46-9F78-4F04-B546-A5BC27A95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F8B48-B85F-4720-BEA7-3A7FE2502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7322-84AE-48A5-B695-2AFB9337F00A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4EC270-2D3A-4B51-8436-7D217FF11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77E07F-A719-47D6-B1A4-ED96DEE0D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7E5C8-3C6D-4266-945F-50018B82A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9644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6C068-33F5-DB4D-D504-91D705A44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6503D-F724-E5D9-7CB9-2E6E8A5298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9E3CE2-30AE-2920-1A17-2FFB53FACD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B6FBF7-989F-41E8-7C3D-05023EE0F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55D8-88BA-421A-B12D-96AAB25501EE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1A2457-9750-5334-7E9B-59F8F5653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3EF895-1B19-33D0-17D3-33BF19007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AB24-36A9-4B52-8863-21F1ECA35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6280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6CBC0-DDA8-3ECD-4D81-6BCF92EBB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37F7AF-8FE7-DF57-1C83-77C09A5634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D3700E-FA35-59BA-2FA7-7545C7FCC6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1FC926-93BC-3311-87A8-E7DDC683D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55D8-88BA-421A-B12D-96AAB25501EE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CF4020-D454-592B-B434-54DD719D9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6B6FFC-A91E-C6CA-8DD3-B2EB441BF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AB24-36A9-4B52-8863-21F1ECA35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2733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9D360-2063-AB5D-F49B-6B2EE7291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DFF78B-D8C8-4A48-D4F5-B88A2277BF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FB773C-DAA8-AA37-D15C-610365251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55D8-88BA-421A-B12D-96AAB25501EE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51889-C60E-9D41-2B54-092E18EE0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F4B1C-3A04-1A3B-7F96-E80C340C6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AB24-36A9-4B52-8863-21F1ECA35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535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E8E27E-5CE2-C397-CD04-CEBBC43A2E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79C493-95E1-2E06-DCF1-E1C4F28C90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8FC99-9733-0CAA-DE5D-F45786A93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55D8-88BA-421A-B12D-96AAB25501EE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EBE1F-A54D-0B8B-40E0-3A74ADAF7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38535-9C34-9424-9BBC-0828D2565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AB24-36A9-4B52-8863-21F1ECA35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0532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91476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11432265" y="6353279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40" name="Google Shape;40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469231" y="6105061"/>
            <a:ext cx="2357152" cy="524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9067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6FF24-4EEA-4CE1-BA9E-90ADA5734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CFC92-21C0-47B6-ACBC-6C4B2C1E3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E2029-E2B5-455F-BCCD-83162ACF4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7322-84AE-48A5-B695-2AFB9337F00A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163B80-2756-4DAF-8960-0D14C09C7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DF0875-F1AC-4469-8F30-5F028D525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7E5C8-3C6D-4266-945F-50018B82A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585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5111E-642E-499B-85C0-297D18909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E0C20-00BB-40E9-8F5E-B48FF394D1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C2768-291E-4D38-AD7A-984163EF4B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FBF75-CC33-4EAF-9188-8797561A5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7322-84AE-48A5-B695-2AFB9337F00A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3D90D0-C5BE-4C8E-B726-0B23567F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7D8AF5-3F9D-479E-8336-04466B639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7E5C8-3C6D-4266-945F-50018B82A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47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6144B-C7AE-4369-A4C6-458568725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F0FDB4-74A8-46F2-BF75-936702E9E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68827B-2855-4F57-8E59-9EDD0A459A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3B7E22-023F-431A-AD33-6E32176E45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7DCE64-0C98-4013-B91D-F1CC72A674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014846-3554-4093-A075-B9FA8322C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7322-84AE-48A5-B695-2AFB9337F00A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B0E070-4FEB-47D7-AF02-32C0AE15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E6E613-C18A-484F-99B9-63A5E0871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7E5C8-3C6D-4266-945F-50018B82A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22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105D1-3D7C-427E-9270-730B1DB52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8B5FB1-4BE9-4405-AECF-8C2765F9A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7322-84AE-48A5-B695-2AFB9337F00A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6439A7-AC59-4F43-BC67-F74E14359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7D2B55-E56E-4C9B-B044-0E6C3CF27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7E5C8-3C6D-4266-945F-50018B82A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579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B0DA07-1FCA-4EDA-8C73-E9CB9C759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7322-84AE-48A5-B695-2AFB9337F00A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D41C0-3154-423C-86A6-EA8507CB6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A4470E-F5AD-4554-9D41-2AED818DA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7E5C8-3C6D-4266-945F-50018B82A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581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8EE5D-23E6-4252-817A-B8174BEF8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9070B-2F9D-4157-AB93-DF74B38CF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EC9063-D54F-4755-98E3-6EC85B16D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0D1EA6-40AF-4143-A53F-F21ABF4E7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7322-84AE-48A5-B695-2AFB9337F00A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AA81EF-CD6F-415E-B77C-A09C802FF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47B1C7-BD74-446C-8ACF-91374CD26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7E5C8-3C6D-4266-945F-50018B82A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285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61202-EE64-4420-9117-4B508B1FD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0E6A57-B242-4160-AAB5-CC1D2D98B7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E9CCC0-CF5F-4063-A2E8-9A5BADF1DB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69BE18-D3E4-4F04-9906-BA2EDBE32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7322-84AE-48A5-B695-2AFB9337F00A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F98B3A-E304-465B-9A5B-B14A63DFA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840E9A-E4F2-4DE8-A7D4-2259BD127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7E5C8-3C6D-4266-945F-50018B82A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68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253763-E843-41A6-B425-B822F681B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57B2C-66DD-4C71-8E1D-AEDDC1B46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469C3-F3BE-4BE3-9A67-CDAE469128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87322-84AE-48A5-B695-2AFB9337F00A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D7A6A-0AF6-414E-9E47-7F2416F9DC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B4255C-18EA-43B6-8E8C-EEE044843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7E5C8-3C6D-4266-945F-50018B82A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899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EAB72C-B12E-9D5D-490B-243ECFC8A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461673-75C7-5A59-465D-7FE896EE3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EDE803-BC7F-5613-2EB5-32912BC4FC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3055D8-88BA-421A-B12D-96AAB25501EE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FD1C9-5568-7FFD-82FD-A2644D7B82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05938-07EA-D1FE-EF96-29AA8EBA03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72AB24-36A9-4B52-8863-21F1ECA35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11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hyperlink" Target="https://eur06.safelinks.protection.outlook.com/?url=http%3A%2F%2Fwww.uemscongress.eu%2F&amp;data=05%7C02%7Cceo%40uems.eu%7Cce316798ae4f4c8f199308de0a60f177%7C3074a908220b466da1b6a5cc90ac28e0%7C0%7C0%7C638959608791907061%7CUnknown%7CTWFpbGZsb3d8eyJFbXB0eU1hcGkiOnRydWUsIlYiOiIwLjAuMDAwMCIsIlAiOiJXaW4zMiIsIkFOIjoiTWFpbCIsIldUIjoyfQ%3D%3D%7C0%7C%7C%7C&amp;sdata=mrvpYue1fFnQN4P5K1zUWJUX3rdFYopIWzyJqN%2FaP8k%3D&amp;reserved=0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95FF78EA-2C20-C5D6-E253-57CE8A52D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6840" y="1751547"/>
            <a:ext cx="9144000" cy="1031781"/>
          </a:xfrm>
        </p:spPr>
        <p:txBody>
          <a:bodyPr anchor="b"/>
          <a:lstStyle/>
          <a:p>
            <a:r>
              <a:rPr lang="en-GB" dirty="0">
                <a:solidFill>
                  <a:schemeClr val="bg1"/>
                </a:solidFill>
                <a:latin typeface="Asap" pitchFamily="2" charset="0"/>
              </a:rPr>
              <a:t>1</a:t>
            </a:r>
            <a:r>
              <a:rPr lang="en-GB" baseline="30000" dirty="0">
                <a:solidFill>
                  <a:schemeClr val="bg1"/>
                </a:solidFill>
                <a:latin typeface="Asap" pitchFamily="2" charset="0"/>
              </a:rPr>
              <a:t>st</a:t>
            </a:r>
            <a:r>
              <a:rPr lang="en-GB" dirty="0">
                <a:solidFill>
                  <a:schemeClr val="bg1"/>
                </a:solidFill>
                <a:latin typeface="Asap" pitchFamily="2" charset="0"/>
              </a:rPr>
              <a:t> UEMS Congress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19DF60C-C260-AB29-6D20-B5376A68C6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86840" y="3079248"/>
            <a:ext cx="9144000" cy="461442"/>
          </a:xfrm>
        </p:spPr>
        <p:txBody>
          <a:bodyPr>
            <a:normAutofit lnSpcReduction="10000"/>
          </a:bodyPr>
          <a:lstStyle/>
          <a:p>
            <a:r>
              <a:rPr lang="fr-FR" sz="2800" i="1" dirty="0">
                <a:solidFill>
                  <a:schemeClr val="bg1"/>
                </a:solidFill>
                <a:latin typeface="Asap" pitchFamily="2" charset="0"/>
              </a:rPr>
              <a:t>Learning • Networking • </a:t>
            </a:r>
            <a:r>
              <a:rPr lang="fr-FR" sz="2800" i="1" dirty="0" err="1">
                <a:solidFill>
                  <a:schemeClr val="bg1"/>
                </a:solidFill>
                <a:latin typeface="Asap" pitchFamily="2" charset="0"/>
              </a:rPr>
              <a:t>Impacting</a:t>
            </a:r>
            <a:endParaRPr lang="en-GB" sz="2800" i="1" dirty="0">
              <a:solidFill>
                <a:schemeClr val="bg1"/>
              </a:solidFill>
              <a:latin typeface="Asap" pitchFamily="2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7D77B54-DCD0-9C14-B966-3E6DA0AAF2C2}"/>
              </a:ext>
            </a:extLst>
          </p:cNvPr>
          <p:cNvSpPr txBox="1">
            <a:spLocks/>
          </p:cNvSpPr>
          <p:nvPr/>
        </p:nvSpPr>
        <p:spPr>
          <a:xfrm>
            <a:off x="6096002" y="4132530"/>
            <a:ext cx="3667648" cy="5419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000" dirty="0">
                <a:solidFill>
                  <a:schemeClr val="bg1"/>
                </a:solidFill>
                <a:latin typeface="Asap" pitchFamily="2" charset="0"/>
              </a:rPr>
              <a:t>27-30 May 2026</a:t>
            </a:r>
            <a:endParaRPr lang="en-GB" sz="3000" dirty="0">
              <a:solidFill>
                <a:schemeClr val="bg1"/>
              </a:solidFill>
              <a:latin typeface="Asap" pitchFamily="2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D91AD3B0-2DA1-3815-E0E1-F7F15570F522}"/>
              </a:ext>
            </a:extLst>
          </p:cNvPr>
          <p:cNvSpPr txBox="1">
            <a:spLocks/>
          </p:cNvSpPr>
          <p:nvPr/>
        </p:nvSpPr>
        <p:spPr>
          <a:xfrm>
            <a:off x="6096000" y="4837588"/>
            <a:ext cx="6189786" cy="5419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000" dirty="0">
                <a:solidFill>
                  <a:schemeClr val="bg1"/>
                </a:solidFill>
                <a:latin typeface="Asap" pitchFamily="2" charset="0"/>
              </a:rPr>
              <a:t>UZ Leuven, Campus </a:t>
            </a:r>
            <a:r>
              <a:rPr lang="fr-FR" sz="3000" dirty="0" err="1">
                <a:solidFill>
                  <a:schemeClr val="bg1"/>
                </a:solidFill>
                <a:latin typeface="Asap" pitchFamily="2" charset="0"/>
              </a:rPr>
              <a:t>Gasthuisberg</a:t>
            </a:r>
            <a:r>
              <a:rPr lang="fr-FR" sz="3000" dirty="0">
                <a:solidFill>
                  <a:schemeClr val="bg1"/>
                </a:solidFill>
                <a:latin typeface="Asap" pitchFamily="2" charset="0"/>
              </a:rPr>
              <a:t>, Leuven (BE)</a:t>
            </a:r>
            <a:endParaRPr lang="en-GB" sz="3000" dirty="0">
              <a:solidFill>
                <a:schemeClr val="bg1"/>
              </a:solidFill>
              <a:latin typeface="Asap" pitchFamily="2" charset="0"/>
            </a:endParaRPr>
          </a:p>
        </p:txBody>
      </p:sp>
      <p:pic>
        <p:nvPicPr>
          <p:cNvPr id="12" name="Graphic 11" descr="Marker with solid fill">
            <a:extLst>
              <a:ext uri="{FF2B5EF4-FFF2-40B4-BE49-F238E27FC236}">
                <a16:creationId xmlns:a16="http://schemas.microsoft.com/office/drawing/2014/main" id="{8F6A43BC-2DF1-5664-E475-533C606D08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02896" y="4842406"/>
            <a:ext cx="804345" cy="804345"/>
          </a:xfrm>
          <a:prstGeom prst="rect">
            <a:avLst/>
          </a:prstGeom>
        </p:spPr>
      </p:pic>
      <p:pic>
        <p:nvPicPr>
          <p:cNvPr id="13" name="Graphic 12" descr="Daily calendar with solid fill">
            <a:extLst>
              <a:ext uri="{FF2B5EF4-FFF2-40B4-BE49-F238E27FC236}">
                <a16:creationId xmlns:a16="http://schemas.microsoft.com/office/drawing/2014/main" id="{450351FB-CCB9-F040-F43B-02C5F3E01E9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239581" y="4069928"/>
            <a:ext cx="767660" cy="76766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232C460-0483-0827-0069-D91C0361817F}"/>
              </a:ext>
            </a:extLst>
          </p:cNvPr>
          <p:cNvSpPr txBox="1"/>
          <p:nvPr/>
        </p:nvSpPr>
        <p:spPr>
          <a:xfrm>
            <a:off x="1685223" y="6103048"/>
            <a:ext cx="93760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BE" sz="3200" b="1" u="sng" dirty="0">
                <a:solidFill>
                  <a:schemeClr val="bg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www.uemscongress.eu</a:t>
            </a:r>
            <a:endParaRPr lang="fr-BE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007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BAAE691-DEDA-FB70-7AE9-011A36A1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8319" y="151116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1st UEMS Congress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34C2B9C-8CC6-FDFC-479E-1B880F59455A}"/>
              </a:ext>
            </a:extLst>
          </p:cNvPr>
          <p:cNvSpPr txBox="1">
            <a:spLocks/>
          </p:cNvSpPr>
          <p:nvPr/>
        </p:nvSpPr>
        <p:spPr>
          <a:xfrm>
            <a:off x="466661" y="2685163"/>
            <a:ext cx="5561246" cy="376573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>
              <a:lnSpc>
                <a:spcPct val="125000"/>
              </a:lnSpc>
              <a:spcBef>
                <a:spcPts val="600"/>
              </a:spcBef>
              <a:buClr>
                <a:srgbClr val="0065B0"/>
              </a:buClr>
              <a:buSzPct val="120000"/>
              <a:buFont typeface="Noto Serif" panose="02020600060500020200" pitchFamily="18" charset="0"/>
              <a:buChar char="►"/>
            </a:pPr>
            <a:r>
              <a:rPr lang="en-GB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European health</a:t>
            </a:r>
          </a:p>
          <a:p>
            <a:pPr marL="360363" indent="-360363">
              <a:lnSpc>
                <a:spcPct val="125000"/>
              </a:lnSpc>
              <a:spcBef>
                <a:spcPts val="600"/>
              </a:spcBef>
              <a:buClr>
                <a:srgbClr val="0065B0"/>
              </a:buClr>
              <a:buSzPct val="120000"/>
              <a:buFont typeface="Noto Serif" panose="02020600060500020200" pitchFamily="18" charset="0"/>
              <a:buChar char="►"/>
            </a:pPr>
            <a:r>
              <a:rPr lang="en-GB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AI/ Machine learning: training perspectives</a:t>
            </a:r>
          </a:p>
          <a:p>
            <a:pPr marL="360363" indent="-360363">
              <a:lnSpc>
                <a:spcPct val="125000"/>
              </a:lnSpc>
              <a:spcBef>
                <a:spcPts val="600"/>
              </a:spcBef>
              <a:buClr>
                <a:srgbClr val="0065B0"/>
              </a:buClr>
              <a:buSzPct val="120000"/>
              <a:buFont typeface="Noto Serif" panose="02020600060500020200" pitchFamily="18" charset="0"/>
              <a:buChar char="►"/>
            </a:pPr>
            <a:r>
              <a:rPr lang="en-GB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European medical workforce</a:t>
            </a:r>
          </a:p>
          <a:p>
            <a:pPr marL="360363" indent="-360363">
              <a:lnSpc>
                <a:spcPct val="125000"/>
              </a:lnSpc>
              <a:spcBef>
                <a:spcPts val="600"/>
              </a:spcBef>
              <a:buClr>
                <a:srgbClr val="0065B0"/>
              </a:buClr>
              <a:buSzPct val="120000"/>
              <a:buFont typeface="Noto Serif" panose="02020600060500020200" pitchFamily="18" charset="0"/>
              <a:buChar char="►"/>
            </a:pPr>
            <a:r>
              <a:rPr lang="en-GB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European health/ healthcare systems in crisis (new pandemics, naturals disasters, terror attacks, war)</a:t>
            </a:r>
          </a:p>
          <a:p>
            <a:pPr marL="360363" indent="-360363">
              <a:lnSpc>
                <a:spcPct val="125000"/>
              </a:lnSpc>
              <a:spcBef>
                <a:spcPts val="600"/>
              </a:spcBef>
              <a:buClr>
                <a:srgbClr val="0065B0"/>
              </a:buClr>
              <a:buSzPct val="120000"/>
              <a:buFont typeface="Noto Serif" panose="02020600060500020200" pitchFamily="18" charset="0"/>
              <a:buChar char="►"/>
            </a:pPr>
            <a:r>
              <a:rPr lang="en-GB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Mental health in the medical profession</a:t>
            </a:r>
          </a:p>
          <a:p>
            <a:pPr marL="360363" indent="-360363">
              <a:lnSpc>
                <a:spcPct val="125000"/>
              </a:lnSpc>
              <a:spcBef>
                <a:spcPts val="600"/>
              </a:spcBef>
              <a:buClr>
                <a:srgbClr val="0065B0"/>
              </a:buClr>
              <a:buSzPct val="120000"/>
              <a:buFont typeface="Noto Serif" panose="02020600060500020200" pitchFamily="18" charset="0"/>
              <a:buChar char="►"/>
            </a:pPr>
            <a:r>
              <a:rPr lang="en-GB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Green &amp; sustainable practice</a:t>
            </a:r>
          </a:p>
          <a:p>
            <a:pPr marL="360363" indent="-360363">
              <a:lnSpc>
                <a:spcPct val="125000"/>
              </a:lnSpc>
              <a:spcBef>
                <a:spcPts val="600"/>
              </a:spcBef>
              <a:buClr>
                <a:srgbClr val="0065B0"/>
              </a:buClr>
              <a:buSzPct val="120000"/>
              <a:buFont typeface="Noto Serif" panose="02020600060500020200" pitchFamily="18" charset="0"/>
              <a:buChar char="►"/>
            </a:pPr>
            <a:r>
              <a:rPr lang="en-GB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Work-life balance</a:t>
            </a:r>
          </a:p>
          <a:p>
            <a:pPr marL="360363" indent="-360363">
              <a:lnSpc>
                <a:spcPct val="125000"/>
              </a:lnSpc>
              <a:spcBef>
                <a:spcPts val="600"/>
              </a:spcBef>
              <a:buClr>
                <a:srgbClr val="0065B0"/>
              </a:buClr>
              <a:buSzPct val="120000"/>
              <a:buFont typeface="Noto Serif" panose="02020600060500020200" pitchFamily="18" charset="0"/>
              <a:buChar char="►"/>
            </a:pPr>
            <a:r>
              <a:rPr lang="en-GB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Response to disasters</a:t>
            </a:r>
          </a:p>
          <a:p>
            <a:pPr marL="360363" indent="-360363">
              <a:lnSpc>
                <a:spcPct val="125000"/>
              </a:lnSpc>
              <a:spcBef>
                <a:spcPts val="600"/>
              </a:spcBef>
              <a:buClr>
                <a:srgbClr val="0065B0"/>
              </a:buClr>
              <a:buSzPct val="120000"/>
              <a:buFont typeface="Noto Serif" panose="02020600060500020200" pitchFamily="18" charset="0"/>
              <a:buChar char="►"/>
            </a:pPr>
            <a:endParaRPr lang="en-GB" sz="2000" b="1" dirty="0"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 marL="360363" indent="-360363">
              <a:lnSpc>
                <a:spcPct val="125000"/>
              </a:lnSpc>
              <a:spcBef>
                <a:spcPts val="600"/>
              </a:spcBef>
              <a:buClr>
                <a:srgbClr val="0065B0"/>
              </a:buClr>
              <a:buSzPct val="120000"/>
              <a:buFont typeface="Noto Serif" panose="02020600060500020200" pitchFamily="18" charset="0"/>
              <a:buChar char="►"/>
            </a:pPr>
            <a:endParaRPr lang="en-GB" sz="2000" b="1" dirty="0"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 marL="360363" indent="-360363">
              <a:lnSpc>
                <a:spcPct val="125000"/>
              </a:lnSpc>
              <a:spcBef>
                <a:spcPts val="600"/>
              </a:spcBef>
              <a:buClr>
                <a:srgbClr val="0065B0"/>
              </a:buClr>
              <a:buSzPct val="120000"/>
              <a:buFont typeface="Noto Serif" panose="02020600060500020200" pitchFamily="18" charset="0"/>
              <a:buChar char="►"/>
            </a:pPr>
            <a:endParaRPr lang="en-GB" sz="2000" dirty="0"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290EC2-3576-52B2-CDBD-50E32E89840D}"/>
              </a:ext>
            </a:extLst>
          </p:cNvPr>
          <p:cNvSpPr txBox="1"/>
          <p:nvPr/>
        </p:nvSpPr>
        <p:spPr>
          <a:xfrm>
            <a:off x="466661" y="1664182"/>
            <a:ext cx="465008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buNone/>
            </a:pPr>
            <a:r>
              <a:rPr lang="en-GB" sz="2200" b="0" i="0" dirty="0">
                <a:solidFill>
                  <a:srgbClr val="053470"/>
                </a:solidFill>
                <a:effectLst/>
                <a:latin typeface="Asap" pitchFamily="2" charset="0"/>
              </a:rPr>
              <a:t>Learning &amp; impacting sessions, among which:</a:t>
            </a:r>
            <a:endParaRPr lang="en-GB" sz="2200" dirty="0">
              <a:effectLst/>
              <a:latin typeface="Asap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4A1992-D162-B2A2-94D4-FA6AAB1F3096}"/>
              </a:ext>
            </a:extLst>
          </p:cNvPr>
          <p:cNvSpPr txBox="1"/>
          <p:nvPr/>
        </p:nvSpPr>
        <p:spPr>
          <a:xfrm>
            <a:off x="6678038" y="1668431"/>
            <a:ext cx="609437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en-GB" sz="2200" b="0" i="0" dirty="0">
                <a:solidFill>
                  <a:srgbClr val="053470"/>
                </a:solidFill>
                <a:effectLst/>
                <a:latin typeface="Asap" pitchFamily="2" charset="0"/>
              </a:rPr>
              <a:t>Networking &amp; connecting opportunities</a:t>
            </a:r>
            <a:endParaRPr lang="en-GB" sz="2200" dirty="0">
              <a:effectLst/>
              <a:latin typeface="Asap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E2B1EB-A087-ADF5-2118-50CF90992B6D}"/>
              </a:ext>
            </a:extLst>
          </p:cNvPr>
          <p:cNvSpPr txBox="1"/>
          <p:nvPr/>
        </p:nvSpPr>
        <p:spPr>
          <a:xfrm>
            <a:off x="6678038" y="2433623"/>
            <a:ext cx="5047301" cy="685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rtl="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140000"/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000000"/>
                </a:solidFill>
                <a:effectLst/>
              </a:rPr>
              <a:t>Participation of key European health stakeholders &amp; experts</a:t>
            </a:r>
            <a:endParaRPr lang="en-GB" dirty="0">
              <a:effectLst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34DDFF3-842B-A1C0-3623-558523730776}"/>
              </a:ext>
            </a:extLst>
          </p:cNvPr>
          <p:cNvCxnSpPr/>
          <p:nvPr/>
        </p:nvCxnSpPr>
        <p:spPr>
          <a:xfrm>
            <a:off x="6235430" y="1829597"/>
            <a:ext cx="0" cy="4532292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24C8FCD-6D38-392A-07C4-E0531087928C}"/>
              </a:ext>
            </a:extLst>
          </p:cNvPr>
          <p:cNvSpPr txBox="1">
            <a:spLocks/>
          </p:cNvSpPr>
          <p:nvPr/>
        </p:nvSpPr>
        <p:spPr>
          <a:xfrm>
            <a:off x="8276594" y="3429000"/>
            <a:ext cx="4299126" cy="31465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marR="0" lvl="0" indent="-360363" algn="l" defTabSz="914400" rtl="0" eaLnBrk="1" fontAlgn="auto" latinLnBrk="0" hangingPunct="1">
              <a:lnSpc>
                <a:spcPts val="3000"/>
              </a:lnSpc>
              <a:spcBef>
                <a:spcPts val="400"/>
              </a:spcBef>
              <a:spcAft>
                <a:spcPts val="0"/>
              </a:spcAft>
              <a:buClr>
                <a:srgbClr val="FFED00"/>
              </a:buClr>
              <a:buSzPct val="11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GB" sz="20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Noto Serif" panose="02020600060500020200" pitchFamily="18" charset="0"/>
                <a:cs typeface="Noto Serif" panose="02020600060500020200" pitchFamily="18" charset="0"/>
              </a:rPr>
              <a:t>Oral Presentations</a:t>
            </a:r>
          </a:p>
          <a:p>
            <a:pPr marL="360363" marR="0" lvl="0" indent="-360363" algn="l" defTabSz="914400" rtl="0" eaLnBrk="1" fontAlgn="auto" latinLnBrk="0" hangingPunct="1">
              <a:lnSpc>
                <a:spcPts val="3000"/>
              </a:lnSpc>
              <a:spcBef>
                <a:spcPts val="400"/>
              </a:spcBef>
              <a:spcAft>
                <a:spcPts val="0"/>
              </a:spcAft>
              <a:buClr>
                <a:srgbClr val="FFED00"/>
              </a:buClr>
              <a:buSzPct val="11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GB" sz="20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Noto Serif" panose="02020600060500020200" pitchFamily="18" charset="0"/>
                <a:cs typeface="Noto Serif" panose="02020600060500020200" pitchFamily="18" charset="0"/>
              </a:rPr>
              <a:t>Workshops</a:t>
            </a:r>
          </a:p>
          <a:p>
            <a:pPr marL="360363" marR="0" lvl="0" indent="-360363" algn="l" defTabSz="914400" rtl="0" eaLnBrk="1" fontAlgn="auto" latinLnBrk="0" hangingPunct="1">
              <a:lnSpc>
                <a:spcPts val="3000"/>
              </a:lnSpc>
              <a:spcBef>
                <a:spcPts val="400"/>
              </a:spcBef>
              <a:spcAft>
                <a:spcPts val="0"/>
              </a:spcAft>
              <a:buClr>
                <a:srgbClr val="FFED00"/>
              </a:buClr>
              <a:buSzPct val="11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GB" sz="20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Noto Serif" panose="02020600060500020200" pitchFamily="18" charset="0"/>
                <a:cs typeface="Noto Serif" panose="02020600060500020200" pitchFamily="18" charset="0"/>
              </a:rPr>
              <a:t>Symposium</a:t>
            </a:r>
          </a:p>
          <a:p>
            <a:pPr marL="360363" marR="0" lvl="0" indent="-360363" algn="l" defTabSz="914400" rtl="0" eaLnBrk="1" fontAlgn="auto" latinLnBrk="0" hangingPunct="1">
              <a:lnSpc>
                <a:spcPts val="3000"/>
              </a:lnSpc>
              <a:spcBef>
                <a:spcPts val="400"/>
              </a:spcBef>
              <a:spcAft>
                <a:spcPts val="0"/>
              </a:spcAft>
              <a:buClr>
                <a:srgbClr val="FFED00"/>
              </a:buClr>
              <a:buSzPct val="11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GB" sz="20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Noto Serif" panose="02020600060500020200" pitchFamily="18" charset="0"/>
                <a:cs typeface="Noto Serif" panose="02020600060500020200" pitchFamily="18" charset="0"/>
              </a:rPr>
              <a:t>Debates</a:t>
            </a:r>
          </a:p>
          <a:p>
            <a:pPr marL="360363" marR="0" lvl="0" indent="-360363" algn="l" defTabSz="914400" rtl="0" eaLnBrk="1" fontAlgn="auto" latinLnBrk="0" hangingPunct="1">
              <a:lnSpc>
                <a:spcPts val="3000"/>
              </a:lnSpc>
              <a:spcBef>
                <a:spcPts val="400"/>
              </a:spcBef>
              <a:spcAft>
                <a:spcPts val="0"/>
              </a:spcAft>
              <a:buClr>
                <a:srgbClr val="FFED00"/>
              </a:buClr>
              <a:buSzPct val="11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GB" sz="20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Noto Serif" panose="02020600060500020200" pitchFamily="18" charset="0"/>
                <a:cs typeface="Noto Serif" panose="02020600060500020200" pitchFamily="18" charset="0"/>
              </a:rPr>
              <a:t>Panel </a:t>
            </a:r>
            <a:r>
              <a:rPr lang="en-GB" sz="2000" dirty="0">
                <a:solidFill>
                  <a:srgbClr val="0070C0"/>
                </a:solidFill>
                <a:latin typeface="Calibri" panose="020F0502020204030204"/>
                <a:ea typeface="Noto Serif" panose="02020600060500020200" pitchFamily="18" charset="0"/>
                <a:cs typeface="Noto Serif" panose="02020600060500020200" pitchFamily="18" charset="0"/>
              </a:rPr>
              <a:t>D</a:t>
            </a:r>
            <a:r>
              <a:rPr kumimoji="0" lang="en-GB" sz="200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Noto Serif" panose="02020600060500020200" pitchFamily="18" charset="0"/>
                <a:cs typeface="Noto Serif" panose="02020600060500020200" pitchFamily="18" charset="0"/>
              </a:rPr>
              <a:t>iscussions</a:t>
            </a:r>
            <a:endParaRPr kumimoji="0" lang="en-GB" sz="20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 marL="360363" marR="0" lvl="0" indent="-360363" algn="l" defTabSz="914400" rtl="0" eaLnBrk="1" fontAlgn="auto" latinLnBrk="0" hangingPunct="1">
              <a:lnSpc>
                <a:spcPts val="3000"/>
              </a:lnSpc>
              <a:spcBef>
                <a:spcPts val="400"/>
              </a:spcBef>
              <a:spcAft>
                <a:spcPts val="0"/>
              </a:spcAft>
              <a:buClr>
                <a:srgbClr val="FFED00"/>
              </a:buClr>
              <a:buSzPct val="110000"/>
              <a:buFont typeface="Wingdings" panose="05000000000000000000" pitchFamily="2" charset="2"/>
              <a:buChar char="Ø"/>
              <a:tabLst/>
              <a:defRPr/>
            </a:pPr>
            <a:r>
              <a:rPr lang="en-GB" sz="2000" dirty="0">
                <a:solidFill>
                  <a:srgbClr val="0070C0"/>
                </a:solidFill>
                <a:latin typeface="Calibri" panose="020F0502020204030204"/>
                <a:ea typeface="Noto Serif" panose="02020600060500020200" pitchFamily="18" charset="0"/>
                <a:cs typeface="Noto Serif" panose="02020600060500020200" pitchFamily="18" charset="0"/>
              </a:rPr>
              <a:t>Networking Reception</a:t>
            </a:r>
          </a:p>
          <a:p>
            <a:pPr marL="360363" marR="0" lvl="0" indent="-360363" algn="l" defTabSz="914400" rtl="0" eaLnBrk="1" fontAlgn="auto" latinLnBrk="0" hangingPunct="1">
              <a:lnSpc>
                <a:spcPts val="3000"/>
              </a:lnSpc>
              <a:spcBef>
                <a:spcPts val="400"/>
              </a:spcBef>
              <a:spcAft>
                <a:spcPts val="0"/>
              </a:spcAft>
              <a:buClr>
                <a:srgbClr val="FFED00"/>
              </a:buClr>
              <a:buSzPct val="11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GB" sz="20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Noto Serif" panose="02020600060500020200" pitchFamily="18" charset="0"/>
                <a:cs typeface="Noto Serif" panose="02020600060500020200" pitchFamily="18" charset="0"/>
              </a:rPr>
              <a:t>Congress Dinner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50884110-A401-A394-E70A-6AE6D1C3FA0B}"/>
              </a:ext>
            </a:extLst>
          </p:cNvPr>
          <p:cNvSpPr/>
          <p:nvPr/>
        </p:nvSpPr>
        <p:spPr>
          <a:xfrm>
            <a:off x="6834238" y="4725748"/>
            <a:ext cx="664629" cy="553091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20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4C717C-1C17-DC1D-20F5-E251CC736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C83BD5-8CE2-795E-2E72-A70FF6B70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0310" y="129151"/>
            <a:ext cx="9613490" cy="13255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  <a:latin typeface="Alegreya Sans" panose="00000500000000000000" pitchFamily="2" charset="0"/>
              </a:rPr>
              <a:t>Mentorship initiative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CBCE39D-1845-27D6-5C3C-F627463BBA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6549" y="1380699"/>
            <a:ext cx="4416357" cy="30502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2E3BB9D-6B11-4AF5-6DC0-C9B98589F49D}"/>
              </a:ext>
            </a:extLst>
          </p:cNvPr>
          <p:cNvSpPr txBox="1"/>
          <p:nvPr/>
        </p:nvSpPr>
        <p:spPr>
          <a:xfrm>
            <a:off x="1653702" y="1261513"/>
            <a:ext cx="5672847" cy="4859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GB" sz="2000" dirty="0">
                <a:solidFill>
                  <a:schemeClr val="bg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 unique opportunity to:</a:t>
            </a:r>
          </a:p>
          <a:p>
            <a:pPr>
              <a:lnSpc>
                <a:spcPct val="130000"/>
              </a:lnSpc>
            </a:pPr>
            <a:endParaRPr lang="en-GB" sz="2000" dirty="0">
              <a:solidFill>
                <a:schemeClr val="bg1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 marL="285750" indent="-285750">
              <a:lnSpc>
                <a:spcPct val="130000"/>
              </a:lnSpc>
              <a:buClr>
                <a:schemeClr val="accent3"/>
              </a:buClr>
              <a:buSzPct val="110000"/>
              <a:buFont typeface="Noto Serif" panose="02020600060500020200" pitchFamily="18" charset="0"/>
              <a:buChar char="►"/>
            </a:pPr>
            <a:r>
              <a:rPr lang="en-GB" sz="2000" b="1" dirty="0">
                <a:solidFill>
                  <a:schemeClr val="bg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Connect </a:t>
            </a:r>
            <a:r>
              <a:rPr lang="en-GB" sz="2000" dirty="0">
                <a:solidFill>
                  <a:schemeClr val="bg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with colleagues from across Europe.</a:t>
            </a:r>
          </a:p>
          <a:p>
            <a:pPr marL="285750" indent="-285750">
              <a:lnSpc>
                <a:spcPct val="130000"/>
              </a:lnSpc>
              <a:buClr>
                <a:schemeClr val="accent3"/>
              </a:buClr>
              <a:buSzPct val="110000"/>
              <a:buFont typeface="Noto Serif" panose="02020600060500020200" pitchFamily="18" charset="0"/>
              <a:buChar char="►"/>
            </a:pPr>
            <a:r>
              <a:rPr lang="en-GB" sz="2000" b="1" dirty="0">
                <a:solidFill>
                  <a:schemeClr val="bg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Engage </a:t>
            </a:r>
            <a:r>
              <a:rPr lang="en-GB" sz="2000" dirty="0">
                <a:solidFill>
                  <a:schemeClr val="bg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in one-to-one conversations on professional and medical matters.</a:t>
            </a:r>
          </a:p>
          <a:p>
            <a:pPr marL="285750" indent="-285750">
              <a:lnSpc>
                <a:spcPct val="130000"/>
              </a:lnSpc>
              <a:buClr>
                <a:schemeClr val="accent3"/>
              </a:buClr>
              <a:buSzPct val="110000"/>
              <a:buFont typeface="Noto Serif" panose="02020600060500020200" pitchFamily="18" charset="0"/>
              <a:buChar char="►"/>
            </a:pPr>
            <a:r>
              <a:rPr lang="en-GB" sz="2000" b="1" dirty="0">
                <a:solidFill>
                  <a:schemeClr val="bg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Exchange </a:t>
            </a:r>
            <a:r>
              <a:rPr lang="en-GB" sz="2000" dirty="0">
                <a:solidFill>
                  <a:schemeClr val="bg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insights on healthcare systems, specialist training, and career development.</a:t>
            </a:r>
          </a:p>
          <a:p>
            <a:pPr marL="285750" indent="-285750">
              <a:lnSpc>
                <a:spcPct val="130000"/>
              </a:lnSpc>
              <a:buClr>
                <a:schemeClr val="accent3"/>
              </a:buClr>
              <a:buSzPct val="110000"/>
              <a:buFont typeface="Noto Serif" panose="02020600060500020200" pitchFamily="18" charset="0"/>
              <a:buChar char="►"/>
            </a:pPr>
            <a:r>
              <a:rPr lang="en-GB" sz="2000" b="1" dirty="0">
                <a:solidFill>
                  <a:schemeClr val="bg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Offer or receive </a:t>
            </a:r>
            <a:r>
              <a:rPr lang="en-GB" sz="2000" dirty="0">
                <a:solidFill>
                  <a:schemeClr val="bg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advice, support, and guidance in a collegial and informal setting.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F285E938-4AFB-4E13-DBD8-C1FB1DD9CC4F}"/>
              </a:ext>
            </a:extLst>
          </p:cNvPr>
          <p:cNvSpPr/>
          <p:nvPr/>
        </p:nvSpPr>
        <p:spPr>
          <a:xfrm>
            <a:off x="7326549" y="5357588"/>
            <a:ext cx="664629" cy="570763"/>
          </a:xfrm>
          <a:prstGeom prst="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DB9741-4115-5B6E-4021-79EF0CFC0A78}"/>
              </a:ext>
            </a:extLst>
          </p:cNvPr>
          <p:cNvSpPr txBox="1"/>
          <p:nvPr/>
        </p:nvSpPr>
        <p:spPr>
          <a:xfrm>
            <a:off x="8172855" y="4892187"/>
            <a:ext cx="3570051" cy="1658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fr-FR" sz="2000" b="1" spc="20" dirty="0">
                <a:solidFill>
                  <a:schemeClr val="bg1"/>
                </a:solidFill>
                <a:latin typeface="Asap" pitchFamily="2" charset="0"/>
              </a:rPr>
              <a:t>More information &amp; to </a:t>
            </a:r>
            <a:r>
              <a:rPr lang="fr-FR" sz="2000" b="1" spc="20" dirty="0" err="1">
                <a:solidFill>
                  <a:schemeClr val="bg1"/>
                </a:solidFill>
                <a:latin typeface="Asap" pitchFamily="2" charset="0"/>
              </a:rPr>
              <a:t>submit</a:t>
            </a:r>
            <a:r>
              <a:rPr lang="fr-FR" sz="2000" b="1" spc="20" dirty="0">
                <a:solidFill>
                  <a:schemeClr val="bg1"/>
                </a:solidFill>
                <a:latin typeface="Asap" pitchFamily="2" charset="0"/>
              </a:rPr>
              <a:t> applications to become mentor or </a:t>
            </a:r>
            <a:r>
              <a:rPr lang="fr-FR" sz="2000" b="1" spc="20" dirty="0" err="1">
                <a:solidFill>
                  <a:schemeClr val="bg1"/>
                </a:solidFill>
                <a:latin typeface="Asap" pitchFamily="2" charset="0"/>
              </a:rPr>
              <a:t>mentee</a:t>
            </a:r>
            <a:r>
              <a:rPr lang="fr-FR" sz="2000" b="1" spc="20" dirty="0">
                <a:solidFill>
                  <a:schemeClr val="bg1"/>
                </a:solidFill>
                <a:latin typeface="Asap" pitchFamily="2" charset="0"/>
              </a:rPr>
              <a:t> or both on UEMS website</a:t>
            </a:r>
            <a:endParaRPr lang="en-GB" sz="2000" spc="20" dirty="0"/>
          </a:p>
        </p:txBody>
      </p:sp>
    </p:spTree>
    <p:extLst>
      <p:ext uri="{BB962C8B-B14F-4D97-AF65-F5344CB8AC3E}">
        <p14:creationId xmlns:p14="http://schemas.microsoft.com/office/powerpoint/2010/main" val="873509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rgbClr val="FFFFFF"/>
      </a:lt1>
      <a:dk2>
        <a:srgbClr val="0065AF"/>
      </a:dk2>
      <a:lt2>
        <a:srgbClr val="FFFFFF"/>
      </a:lt2>
      <a:accent1>
        <a:srgbClr val="0065B1"/>
      </a:accent1>
      <a:accent2>
        <a:srgbClr val="002060"/>
      </a:accent2>
      <a:accent3>
        <a:srgbClr val="FFED00"/>
      </a:accent3>
      <a:accent4>
        <a:srgbClr val="007C89"/>
      </a:accent4>
      <a:accent5>
        <a:srgbClr val="00A8A8"/>
      </a:accent5>
      <a:accent6>
        <a:srgbClr val="FFFFFF"/>
      </a:accent6>
      <a:hlink>
        <a:srgbClr val="000000"/>
      </a:hlink>
      <a:folHlink>
        <a:srgbClr val="00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6D771CF8-FDBB-4A4A-89DD-DDF8DE5965A1}" vid="{9B9E90D2-4C2B-4908-9CBB-2CC1454A9110}"/>
    </a:ext>
  </a:extLst>
</a:theme>
</file>

<file path=ppt/theme/theme2.xml><?xml version="1.0" encoding="utf-8"?>
<a:theme xmlns:a="http://schemas.openxmlformats.org/drawingml/2006/main" name="Default Theme">
  <a:themeElements>
    <a:clrScheme name="Custom 1">
      <a:dk1>
        <a:sysClr val="windowText" lastClr="000000"/>
      </a:dk1>
      <a:lt1>
        <a:srgbClr val="FFFFFF"/>
      </a:lt1>
      <a:dk2>
        <a:srgbClr val="0065AF"/>
      </a:dk2>
      <a:lt2>
        <a:srgbClr val="FFFFFF"/>
      </a:lt2>
      <a:accent1>
        <a:srgbClr val="0065B1"/>
      </a:accent1>
      <a:accent2>
        <a:srgbClr val="002060"/>
      </a:accent2>
      <a:accent3>
        <a:srgbClr val="FFED00"/>
      </a:accent3>
      <a:accent4>
        <a:srgbClr val="007C89"/>
      </a:accent4>
      <a:accent5>
        <a:srgbClr val="00A8A8"/>
      </a:accent5>
      <a:accent6>
        <a:srgbClr val="FFFFFF"/>
      </a:accent6>
      <a:hlink>
        <a:srgbClr val="000000"/>
      </a:hlink>
      <a:folHlink>
        <a:srgbClr val="000000"/>
      </a:folHlink>
    </a:clrScheme>
    <a:fontScheme name="UEMS">
      <a:majorFont>
        <a:latin typeface="Alegreya Sans"/>
        <a:ea typeface=""/>
        <a:cs typeface=""/>
      </a:majorFont>
      <a:minorFont>
        <a:latin typeface="Noto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Default Theme" id="{2904AA2D-7AD6-47C4-BA78-F3E5D5BB0142}" vid="{CD8950DC-B7C7-4C71-94CD-44AA2A19B22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bd27bf-f23a-4764-ba48-893866d47e01">
      <Terms xmlns="http://schemas.microsoft.com/office/infopath/2007/PartnerControls"/>
    </lcf76f155ced4ddcb4097134ff3c332f>
    <TaxCatchAll xmlns="cd7455a3-4a59-4a73-9e70-409757b3c8a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1" ma:contentTypeDescription="Create a new document." ma:contentTypeScope="" ma:versionID="81e2babaddbbb49fd72b530eae7372a8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375d96d05877ff2f0f8edc08564e057a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b7a959b-757b-427d-aa50-9df8e3dd531c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8B98974-B187-4753-99EE-489CFA438AC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23A2C3-1603-40E2-A913-F6D47FF067CB}">
  <ds:schemaRefs>
    <ds:schemaRef ds:uri="http://schemas.microsoft.com/office/2006/metadata/properties"/>
    <ds:schemaRef ds:uri="http://schemas.microsoft.com/office/infopath/2007/PartnerControls"/>
    <ds:schemaRef ds:uri="83bd27bf-f23a-4764-ba48-893866d47e01"/>
    <ds:schemaRef ds:uri="cd7455a3-4a59-4a73-9e70-409757b3c8a1"/>
  </ds:schemaRefs>
</ds:datastoreItem>
</file>

<file path=customXml/itemProps3.xml><?xml version="1.0" encoding="utf-8"?>
<ds:datastoreItem xmlns:ds="http://schemas.openxmlformats.org/officeDocument/2006/customXml" ds:itemID="{B29D5C20-DC3B-432C-A2E7-6009CFC5FF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bd27bf-f23a-4764-ba48-893866d47e01"/>
    <ds:schemaRef ds:uri="cd7455a3-4a59-4a73-9e70-409757b3c8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UEMS Prez template 2025</Template>
  <TotalTime>169</TotalTime>
  <Words>175</Words>
  <Application>Microsoft Office PowerPoint</Application>
  <PresentationFormat>Widescreen</PresentationFormat>
  <Paragraphs>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Alegreya Sans</vt:lpstr>
      <vt:lpstr>Arial</vt:lpstr>
      <vt:lpstr>Asap</vt:lpstr>
      <vt:lpstr>Calibri</vt:lpstr>
      <vt:lpstr>Calibri Light</vt:lpstr>
      <vt:lpstr>Noto Serif</vt:lpstr>
      <vt:lpstr>Wingdings</vt:lpstr>
      <vt:lpstr>Office Theme</vt:lpstr>
      <vt:lpstr>Default Theme</vt:lpstr>
      <vt:lpstr>1st UEMS Congress</vt:lpstr>
      <vt:lpstr>1st UEMS Congress</vt:lpstr>
      <vt:lpstr>Mentorship initiative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Isabelle Dumaine</dc:creator>
  <cp:lastModifiedBy>Bertrand Daval</cp:lastModifiedBy>
  <cp:revision>4</cp:revision>
  <dcterms:created xsi:type="dcterms:W3CDTF">2025-10-10T12:52:47Z</dcterms:created>
  <dcterms:modified xsi:type="dcterms:W3CDTF">2025-10-14T08:42:44Z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0x0101004194900BABD61B4BAC2F245EDF4ED39E</vt:lpwstr>
  </property>
  <property fmtid="{D5CDD505-2E9C-101B-9397-08002B2CF9AE}" pid="3" name="Order">
    <vt:r8>2800</vt:r8>
  </property>
  <property fmtid="{D5CDD505-2E9C-101B-9397-08002B2CF9AE}" pid="4" name="MediaServiceImageTags">
    <vt:lpwstr/>
  </property>
</Properties>
</file>